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22" r:id="rId4"/>
    <p:sldId id="288" r:id="rId5"/>
    <p:sldId id="289" r:id="rId6"/>
    <p:sldId id="290" r:id="rId7"/>
    <p:sldId id="321" r:id="rId8"/>
    <p:sldId id="354" r:id="rId9"/>
    <p:sldId id="292" r:id="rId10"/>
    <p:sldId id="293" r:id="rId11"/>
    <p:sldId id="302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3" r:id="rId20"/>
    <p:sldId id="320" r:id="rId21"/>
    <p:sldId id="305" r:id="rId22"/>
    <p:sldId id="306" r:id="rId23"/>
    <p:sldId id="307" r:id="rId24"/>
    <p:sldId id="308" r:id="rId25"/>
    <p:sldId id="31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53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"/>
            <a:ext cx="12198985" cy="6861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1270"/>
            <a:ext cx="12211050" cy="6868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6985"/>
            <a:ext cx="12195175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"/>
            <a:ext cx="12190095" cy="68560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8890"/>
            <a:ext cx="12206605" cy="68707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5080"/>
            <a:ext cx="12205970" cy="68751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10795"/>
            <a:ext cx="12211050" cy="68732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29210"/>
            <a:ext cx="12200255" cy="68719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6350"/>
            <a:ext cx="12209780" cy="68624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6985"/>
            <a:ext cx="12204065" cy="6864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未标题-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270"/>
            <a:ext cx="12199620" cy="6861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54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" y="-10160"/>
            <a:ext cx="12209780" cy="68675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270"/>
            <a:ext cx="12206605" cy="68656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035" y="-3175"/>
            <a:ext cx="12242165" cy="68859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635"/>
            <a:ext cx="12207240" cy="686562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1270"/>
            <a:ext cx="12195175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1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9525"/>
            <a:ext cx="12214225" cy="68700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635"/>
            <a:ext cx="12195175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9525"/>
            <a:ext cx="12197715" cy="68605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1270"/>
            <a:ext cx="12204700" cy="68643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"/>
            <a:ext cx="12190095" cy="68560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635"/>
            <a:ext cx="12206605" cy="68656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-8890"/>
            <a:ext cx="12209780" cy="686752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635"/>
            <a:ext cx="12209780" cy="686752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635"/>
            <a:ext cx="12195175" cy="68592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22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-1270"/>
            <a:ext cx="12199620" cy="68618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1905"/>
            <a:ext cx="12214860" cy="68656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430" y="-4445"/>
            <a:ext cx="12207875" cy="687641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1270"/>
            <a:ext cx="12199620" cy="686181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6-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0" y="-9525"/>
            <a:ext cx="12214860" cy="6870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9525"/>
            <a:ext cx="12198985" cy="68618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1905"/>
            <a:ext cx="12195175" cy="68541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 You</cp:lastModifiedBy>
  <cp:revision>3</cp:revision>
  <dcterms:created xsi:type="dcterms:W3CDTF">2017-11-14T01:43:00Z</dcterms:created>
  <dcterms:modified xsi:type="dcterms:W3CDTF">2017-11-14T04:12:46Z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